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84" r:id="rId5"/>
    <p:sldId id="279" r:id="rId6"/>
    <p:sldId id="294" r:id="rId7"/>
    <p:sldId id="285" r:id="rId8"/>
    <p:sldId id="303" r:id="rId9"/>
    <p:sldId id="280" r:id="rId10"/>
    <p:sldId id="288" r:id="rId11"/>
    <p:sldId id="295" r:id="rId12"/>
    <p:sldId id="304" r:id="rId13"/>
    <p:sldId id="305" r:id="rId14"/>
    <p:sldId id="300" r:id="rId15"/>
    <p:sldId id="299" r:id="rId16"/>
    <p:sldId id="301" r:id="rId17"/>
    <p:sldId id="30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977"/>
    <a:srgbClr val="CC0099"/>
    <a:srgbClr val="00A1D7"/>
    <a:srgbClr val="FF35D5"/>
    <a:srgbClr val="EEEEEE"/>
    <a:srgbClr val="BD296C"/>
    <a:srgbClr val="CC00FF"/>
    <a:srgbClr val="781228"/>
    <a:srgbClr val="33CAFF"/>
    <a:srgbClr val="D94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Á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9F-4D0A-88A5-4E68C9AB751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9F-4D0A-88A5-4E68C9AB7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13/04/2021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fif"/><Relationship Id="rId13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54.jfif"/><Relationship Id="rId12" Type="http://schemas.openxmlformats.org/officeDocument/2006/relationships/image" Target="../media/image5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fif"/><Relationship Id="rId11" Type="http://schemas.openxmlformats.org/officeDocument/2006/relationships/image" Target="../media/image56.png"/><Relationship Id="rId5" Type="http://schemas.openxmlformats.org/officeDocument/2006/relationships/image" Target="../media/image52.jfif"/><Relationship Id="rId10" Type="http://schemas.openxmlformats.org/officeDocument/2006/relationships/image" Target="../media/image4.svg"/><Relationship Id="rId4" Type="http://schemas.openxmlformats.org/officeDocument/2006/relationships/image" Target="../media/image51.jfif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5.svg"/><Relationship Id="rId3" Type="http://schemas.openxmlformats.org/officeDocument/2006/relationships/image" Target="../media/image2.emf"/><Relationship Id="rId7" Type="http://schemas.openxmlformats.org/officeDocument/2006/relationships/image" Target="../media/image17.svg"/><Relationship Id="rId12" Type="http://schemas.openxmlformats.org/officeDocument/2006/relationships/image" Target="../media/image64.png"/><Relationship Id="rId17" Type="http://schemas.openxmlformats.org/officeDocument/2006/relationships/image" Target="../media/image21.png"/><Relationship Id="rId2" Type="http://schemas.openxmlformats.org/officeDocument/2006/relationships/image" Target="../media/image63.png"/><Relationship Id="rId16" Type="http://schemas.openxmlformats.org/officeDocument/2006/relationships/image" Target="../media/image6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4.svg"/><Relationship Id="rId5" Type="http://schemas.openxmlformats.org/officeDocument/2006/relationships/image" Target="../media/image4.svg"/><Relationship Id="rId15" Type="http://schemas.openxmlformats.org/officeDocument/2006/relationships/image" Target="../media/image67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65.svg"/><Relationship Id="rId2" Type="http://schemas.openxmlformats.org/officeDocument/2006/relationships/image" Target="../media/image2.emf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64.png"/><Relationship Id="rId5" Type="http://schemas.openxmlformats.org/officeDocument/2006/relationships/image" Target="../media/image16.png"/><Relationship Id="rId15" Type="http://schemas.openxmlformats.org/officeDocument/2006/relationships/image" Target="../media/image69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67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2.xml"/><Relationship Id="rId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0.png"/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12" Type="http://schemas.openxmlformats.org/officeDocument/2006/relationships/image" Target="../media/image1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16.png"/><Relationship Id="rId5" Type="http://schemas.openxmlformats.org/officeDocument/2006/relationships/image" Target="../media/image44.jpeg"/><Relationship Id="rId10" Type="http://schemas.openxmlformats.org/officeDocument/2006/relationships/image" Target="../media/image49.sv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E4C29F05-E5DD-4699-8F3E-D09AA119D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A63811F-B8E4-43BC-B2B9-2F66C504D9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9942"/>
            <a:ext cx="1260744" cy="2011416"/>
          </a:xfrm>
          <a:prstGeom prst="rect">
            <a:avLst/>
          </a:prstGeom>
        </p:spPr>
      </p:pic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30A83B4-0DEA-472C-AD46-E84294CA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20" y="2327264"/>
            <a:ext cx="2073108" cy="2073108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64C1AD-86BC-456C-8650-F61C4CB1FA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47" b="26348"/>
          <a:stretch/>
        </p:blipFill>
        <p:spPr>
          <a:xfrm>
            <a:off x="1491034" y="2602058"/>
            <a:ext cx="1671539" cy="2076364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E900A463-0C01-41EB-BD30-6A0A403041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7" r="61708"/>
          <a:stretch/>
        </p:blipFill>
        <p:spPr>
          <a:xfrm>
            <a:off x="5410673" y="4331563"/>
            <a:ext cx="1866254" cy="1620723"/>
          </a:xfrm>
          <a:prstGeom prst="rect">
            <a:avLst/>
          </a:prstGeom>
        </p:spPr>
      </p:pic>
      <p:pic>
        <p:nvPicPr>
          <p:cNvPr id="14" name="Imagem 13" descr="Uma imagem contendo Forma&#10;&#10;Descrição gerada automaticamente">
            <a:extLst>
              <a:ext uri="{FF2B5EF4-FFF2-40B4-BE49-F238E27FC236}">
                <a16:creationId xmlns:a16="http://schemas.microsoft.com/office/drawing/2014/main" id="{23641222-6489-49E2-9639-D909A105C6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1" t="28097"/>
          <a:stretch/>
        </p:blipFill>
        <p:spPr>
          <a:xfrm>
            <a:off x="9228225" y="2429764"/>
            <a:ext cx="1801725" cy="219212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8FF38292-5057-43F1-B31A-F1BF42558C42}"/>
              </a:ext>
            </a:extLst>
          </p:cNvPr>
          <p:cNvSpPr/>
          <p:nvPr/>
        </p:nvSpPr>
        <p:spPr>
          <a:xfrm>
            <a:off x="11204940" y="1569198"/>
            <a:ext cx="450475" cy="413782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CFDC1B8-8F4D-462E-8B1C-A45F8F5D21DE}"/>
              </a:ext>
            </a:extLst>
          </p:cNvPr>
          <p:cNvCxnSpPr>
            <a:cxnSpLocks/>
          </p:cNvCxnSpPr>
          <p:nvPr/>
        </p:nvCxnSpPr>
        <p:spPr>
          <a:xfrm>
            <a:off x="7614318" y="1927127"/>
            <a:ext cx="1910329" cy="1048233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7E08B0E-9D0D-4D45-9E16-63539821CA4C}"/>
              </a:ext>
            </a:extLst>
          </p:cNvPr>
          <p:cNvCxnSpPr>
            <a:cxnSpLocks/>
          </p:cNvCxnSpPr>
          <p:nvPr/>
        </p:nvCxnSpPr>
        <p:spPr>
          <a:xfrm flipH="1">
            <a:off x="7398024" y="4595334"/>
            <a:ext cx="1761644" cy="97543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3403695-46CB-45F7-BAF4-C0FF89A1771D}"/>
              </a:ext>
            </a:extLst>
          </p:cNvPr>
          <p:cNvCxnSpPr>
            <a:cxnSpLocks/>
          </p:cNvCxnSpPr>
          <p:nvPr/>
        </p:nvCxnSpPr>
        <p:spPr>
          <a:xfrm flipH="1" flipV="1">
            <a:off x="3595148" y="4564093"/>
            <a:ext cx="1606830" cy="565355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5803951-FD8B-464C-927D-B8678C6742A9}"/>
              </a:ext>
            </a:extLst>
          </p:cNvPr>
          <p:cNvCxnSpPr>
            <a:cxnSpLocks/>
          </p:cNvCxnSpPr>
          <p:nvPr/>
        </p:nvCxnSpPr>
        <p:spPr>
          <a:xfrm>
            <a:off x="3162573" y="3825069"/>
            <a:ext cx="1619965" cy="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2749129-1A2B-48B4-80E2-F8224C81BB5D}"/>
              </a:ext>
            </a:extLst>
          </p:cNvPr>
          <p:cNvSpPr txBox="1"/>
          <p:nvPr/>
        </p:nvSpPr>
        <p:spPr>
          <a:xfrm>
            <a:off x="3492536" y="1388517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 falta de controle de temperatura e luminosidade fazem as pessoas perderem o foco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E802CC4-2228-40C1-9082-3FF92F511D68}"/>
              </a:ext>
            </a:extLst>
          </p:cNvPr>
          <p:cNvSpPr txBox="1"/>
          <p:nvPr/>
        </p:nvSpPr>
        <p:spPr>
          <a:xfrm>
            <a:off x="8801198" y="4672281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Ajustando essa temperatura e umidade podemos melhorar rendimento e diminuir o estresse no trabalho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968B799-22AF-4203-A48C-6912B4F0BD53}"/>
              </a:ext>
            </a:extLst>
          </p:cNvPr>
          <p:cNvSpPr txBox="1"/>
          <p:nvPr/>
        </p:nvSpPr>
        <p:spPr>
          <a:xfrm>
            <a:off x="4782538" y="5876461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Ele é totalmente configurável com os seus dias de trabalho e horários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EB8F447-BE09-4C48-A57A-50EDC361826E}"/>
              </a:ext>
            </a:extLst>
          </p:cNvPr>
          <p:cNvSpPr txBox="1"/>
          <p:nvPr/>
        </p:nvSpPr>
        <p:spPr>
          <a:xfrm>
            <a:off x="942549" y="4801717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Caso apresente alguma falha ou irregularidade ai a equipe de manutenção será acionada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FAFAA8E-B955-4D3B-B3AF-0AEA7C65CC08}"/>
              </a:ext>
            </a:extLst>
          </p:cNvPr>
          <p:cNvSpPr txBox="1"/>
          <p:nvPr/>
        </p:nvSpPr>
        <p:spPr>
          <a:xfrm>
            <a:off x="6511377" y="2957063"/>
            <a:ext cx="2073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Fazendo as pessoas serem mais produtivas no ambiente de trabalho</a:t>
            </a:r>
          </a:p>
        </p:txBody>
      </p:sp>
      <p:pic>
        <p:nvPicPr>
          <p:cNvPr id="23" name="Gráfico 22" descr="Setas de Divisão estrutura de tópicos">
            <a:extLst>
              <a:ext uri="{FF2B5EF4-FFF2-40B4-BE49-F238E27FC236}">
                <a16:creationId xmlns:a16="http://schemas.microsoft.com/office/drawing/2014/main" id="{7AA40EE2-5F38-4C11-95FD-8A89BF4E4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881" y="3630259"/>
            <a:ext cx="864667" cy="864667"/>
          </a:xfrm>
          <a:prstGeom prst="rect">
            <a:avLst/>
          </a:prstGeom>
        </p:spPr>
      </p:pic>
      <p:pic>
        <p:nvPicPr>
          <p:cNvPr id="26" name="Gráfico 25" descr="Aquário com preenchimento sólido">
            <a:extLst>
              <a:ext uri="{FF2B5EF4-FFF2-40B4-BE49-F238E27FC236}">
                <a16:creationId xmlns:a16="http://schemas.microsoft.com/office/drawing/2014/main" id="{14E5D63C-EE74-43C0-8651-E5E9FE4A4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895" y="971216"/>
            <a:ext cx="1974955" cy="1974955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65E116BA-45F9-4D3F-A72B-AC7C2AC823D1}"/>
              </a:ext>
            </a:extLst>
          </p:cNvPr>
          <p:cNvSpPr/>
          <p:nvPr/>
        </p:nvSpPr>
        <p:spPr>
          <a:xfrm>
            <a:off x="9861678" y="865191"/>
            <a:ext cx="1122464" cy="100416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E00B8AF-100C-4D3C-9E66-B56FD23CDFD8}"/>
              </a:ext>
            </a:extLst>
          </p:cNvPr>
          <p:cNvSpPr/>
          <p:nvPr/>
        </p:nvSpPr>
        <p:spPr>
          <a:xfrm>
            <a:off x="11274698" y="1620091"/>
            <a:ext cx="310544" cy="307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ados 12">
            <a:extLst>
              <a:ext uri="{FF2B5EF4-FFF2-40B4-BE49-F238E27FC236}">
                <a16:creationId xmlns:a16="http://schemas.microsoft.com/office/drawing/2014/main" id="{A373609B-48E3-42D0-A14B-D20F7E647144}"/>
              </a:ext>
            </a:extLst>
          </p:cNvPr>
          <p:cNvSpPr/>
          <p:nvPr/>
        </p:nvSpPr>
        <p:spPr>
          <a:xfrm>
            <a:off x="3307893" y="48943"/>
            <a:ext cx="4814679" cy="8567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92EF6A0-0678-4BBA-ACF3-F5088E97B08B}"/>
              </a:ext>
            </a:extLst>
          </p:cNvPr>
          <p:cNvSpPr txBox="1"/>
          <p:nvPr/>
        </p:nvSpPr>
        <p:spPr>
          <a:xfrm>
            <a:off x="3856570" y="249607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Desenho de solução</a:t>
            </a:r>
          </a:p>
        </p:txBody>
      </p:sp>
      <p:pic>
        <p:nvPicPr>
          <p:cNvPr id="37" name="Imagem 36" descr="Logotipo&#10;&#10;Descrição gerada automaticamente">
            <a:extLst>
              <a:ext uri="{FF2B5EF4-FFF2-40B4-BE49-F238E27FC236}">
                <a16:creationId xmlns:a16="http://schemas.microsoft.com/office/drawing/2014/main" id="{41E06CF8-79B2-4D77-9DBB-9E4D576A95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1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36" grpId="0"/>
      <p:bldP spid="38" grpId="0"/>
      <p:bldP spid="39" grpId="0"/>
      <p:bldP spid="40" grpId="0"/>
      <p:bldP spid="27" grpId="0" animBg="1"/>
      <p:bldP spid="22" grpId="0" animBg="1"/>
      <p:bldP spid="30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6" y="24084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40" y="2417425"/>
            <a:ext cx="6571720" cy="2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F407DD1-C971-49D6-9FB8-EFEEF694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44C31216-BEFB-408D-9F6E-DB18974E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414462"/>
            <a:ext cx="10944225" cy="4029075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888" y="5538427"/>
            <a:ext cx="914400" cy="914400"/>
          </a:xfrm>
          <a:prstGeom prst="rect">
            <a:avLst/>
          </a:prstGeom>
        </p:spPr>
      </p:pic>
      <p:sp>
        <p:nvSpPr>
          <p:cNvPr id="14" name="Fluxograma: Dados 12">
            <a:extLst>
              <a:ext uri="{FF2B5EF4-FFF2-40B4-BE49-F238E27FC236}">
                <a16:creationId xmlns:a16="http://schemas.microsoft.com/office/drawing/2014/main" id="{FF2F23F5-D4DE-4E68-9593-B02AECD50A47}"/>
              </a:ext>
            </a:extLst>
          </p:cNvPr>
          <p:cNvSpPr/>
          <p:nvPr/>
        </p:nvSpPr>
        <p:spPr>
          <a:xfrm>
            <a:off x="3515451" y="64714"/>
            <a:ext cx="4814679" cy="66945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883BEC9-115C-4574-8A77-15AE164607AF}"/>
              </a:ext>
            </a:extLst>
          </p:cNvPr>
          <p:cNvSpPr txBox="1"/>
          <p:nvPr/>
        </p:nvSpPr>
        <p:spPr>
          <a:xfrm>
            <a:off x="4078468" y="141701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MER</a:t>
            </a:r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2533364-3EA5-4D61-A8DC-9F896783A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758" y="1089569"/>
            <a:ext cx="723048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60" y="584915"/>
            <a:ext cx="2193695" cy="134192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9" y="54754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8928283" y="205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8836633" y="218371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2" name="Imagem 2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8A411D3F-023A-4ED5-95A2-8004D71E41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2"/>
          <a:stretch/>
        </p:blipFill>
        <p:spPr>
          <a:xfrm>
            <a:off x="2071709" y="1949066"/>
            <a:ext cx="7743782" cy="2925343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Ianotta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0FFA31-8080-4780-A783-5EAF3A2E3B16}"/>
              </a:ext>
            </a:extLst>
          </p:cNvPr>
          <p:cNvSpPr txBox="1"/>
          <p:nvPr/>
        </p:nvSpPr>
        <p:spPr>
          <a:xfrm>
            <a:off x="-448247" y="551543"/>
            <a:ext cx="5397617" cy="707886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/>
              <a:t>PRODUTIVIDADE</a:t>
            </a:r>
          </a:p>
        </p:txBody>
      </p:sp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80B83604-343D-4F1A-A1AD-A43D5B1FA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269414"/>
              </p:ext>
            </p:extLst>
          </p:nvPr>
        </p:nvGraphicFramePr>
        <p:xfrm>
          <a:off x="5142041" y="1259429"/>
          <a:ext cx="5772702" cy="507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CaixaDeTexto 27">
            <a:extLst>
              <a:ext uri="{FF2B5EF4-FFF2-40B4-BE49-F238E27FC236}">
                <a16:creationId xmlns:a16="http://schemas.microsoft.com/office/drawing/2014/main" id="{8345C2D8-22FC-4C66-AFF8-2767BA97657C}"/>
              </a:ext>
            </a:extLst>
          </p:cNvPr>
          <p:cNvSpPr txBox="1"/>
          <p:nvPr/>
        </p:nvSpPr>
        <p:spPr>
          <a:xfrm>
            <a:off x="565702" y="276728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DA48C8B-A2D6-49E3-AEE6-EF4B1CB87ACB}"/>
              </a:ext>
            </a:extLst>
          </p:cNvPr>
          <p:cNvSpPr txBox="1"/>
          <p:nvPr/>
        </p:nvSpPr>
        <p:spPr>
          <a:xfrm>
            <a:off x="5511761" y="6332779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1037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Graphic spid="26" grpId="0">
        <p:bldAsOne/>
      </p:bldGraphic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Qualidade do ar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1" y="1101317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286</Words>
  <Application>Microsoft Office PowerPoint</Application>
  <PresentationFormat>Widescreen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Abadi</vt:lpstr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146</cp:revision>
  <dcterms:created xsi:type="dcterms:W3CDTF">2021-03-05T23:06:20Z</dcterms:created>
  <dcterms:modified xsi:type="dcterms:W3CDTF">2021-04-13T22:40:45Z</dcterms:modified>
</cp:coreProperties>
</file>